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65" r:id="rId3"/>
    <p:sldId id="266" r:id="rId4"/>
    <p:sldId id="267" r:id="rId5"/>
    <p:sldId id="268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A4"/>
    <a:srgbClr val="285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5"/>
    <p:restoredTop sz="94614"/>
  </p:normalViewPr>
  <p:slideViewPr>
    <p:cSldViewPr snapToGrid="0" snapToObjects="1">
      <p:cViewPr varScale="1">
        <p:scale>
          <a:sx n="93" d="100"/>
          <a:sy n="93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5574C-6F45-6042-97A7-9BBE6C2E37B4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E2D8-0EC0-B547-9723-D064690905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7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5220" y="993273"/>
            <a:ext cx="10155574" cy="273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WEARABLE PHOTOPLETHYSMOGRAM (PPG)</a:t>
            </a:r>
            <a:endParaRPr lang="en-US" sz="7200" b="1" kern="5000" spc="-200" dirty="0">
              <a:solidFill>
                <a:schemeClr val="tx2">
                  <a:lumMod val="20000"/>
                  <a:lumOff val="80000"/>
                </a:schemeClr>
              </a:solidFill>
              <a:latin typeface="Theinhard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4" y="4497654"/>
            <a:ext cx="1599513" cy="21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4D9CC-2AC8-944D-BC3C-4E20017DA79A}"/>
              </a:ext>
            </a:extLst>
          </p:cNvPr>
          <p:cNvSpPr txBox="1"/>
          <p:nvPr userDrawn="1"/>
        </p:nvSpPr>
        <p:spPr>
          <a:xfrm>
            <a:off x="805220" y="4720692"/>
            <a:ext cx="6412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Davide </a:t>
            </a:r>
            <a:r>
              <a:rPr lang="en-US" dirty="0" err="1">
                <a:solidFill>
                  <a:schemeClr val="bg1"/>
                </a:solidFill>
              </a:rPr>
              <a:t>Bondavalli</a:t>
            </a:r>
            <a:r>
              <a:rPr lang="en-US" dirty="0">
                <a:solidFill>
                  <a:schemeClr val="bg1"/>
                </a:solidFill>
              </a:rPr>
              <a:t>, Priyanka Roy, Hamza Dada, Angel Ramirez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9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new_uic_ma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3" y="610851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37509" y="1489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1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60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new_uic_mark_blu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8" y="6203973"/>
            <a:ext cx="549764" cy="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2" r:id="rId3"/>
    <p:sldLayoutId id="2147483655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850A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F970CB1A-D7C6-7946-9877-76E832103ABA}"/>
              </a:ext>
            </a:extLst>
          </p:cNvPr>
          <p:cNvSpPr/>
          <p:nvPr/>
        </p:nvSpPr>
        <p:spPr>
          <a:xfrm>
            <a:off x="540327" y="623455"/>
            <a:ext cx="10280073" cy="3325090"/>
          </a:xfrm>
          <a:prstGeom prst="rect">
            <a:avLst/>
          </a:prstGeom>
          <a:solidFill>
            <a:srgbClr val="2751A4"/>
          </a:solidFill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600" b="1" dirty="0"/>
              <a:t>TOUCH SKIN</a:t>
            </a:r>
          </a:p>
        </p:txBody>
      </p:sp>
    </p:spTree>
    <p:extLst>
      <p:ext uri="{BB962C8B-B14F-4D97-AF65-F5344CB8AC3E}">
        <p14:creationId xmlns:p14="http://schemas.microsoft.com/office/powerpoint/2010/main" val="64241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3C4832-A6E7-2048-A5E2-FADBE72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r>
              <a:rPr lang="it-IT" dirty="0"/>
              <a:t> building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1D862A-0A4A-5048-8832-B884E58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745183" cy="46672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Main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Signal saturation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need to find the right pads size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round shape was preferred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75000"/>
                </a:schemeClr>
              </a:solidFill>
              <a:sym typeface="Wingdings" pitchFamily="2" charset="2"/>
            </a:endParaRP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Cross-talking: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need to find correct wires configurations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Wire-pad soldering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C3DF11E-D366-F448-BA6E-FE7BB081D4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53374" y="1754621"/>
            <a:ext cx="3465833" cy="425534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7D6CEFC-BCEC-0A4F-8EB6-2E056D83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9207" y="1754621"/>
            <a:ext cx="3191510" cy="425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0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3E54B-E1F1-BE41-A6F2-72ED41AF2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882" y="256527"/>
            <a:ext cx="7502236" cy="1117311"/>
          </a:xfrm>
        </p:spPr>
        <p:txBody>
          <a:bodyPr/>
          <a:lstStyle/>
          <a:p>
            <a:r>
              <a:rPr lang="it-IT" dirty="0"/>
              <a:t>GUI design</a:t>
            </a:r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8F35715A-9D58-2A47-A0C4-8C95A39F24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79913" y="1373838"/>
            <a:ext cx="8032173" cy="4791120"/>
          </a:xfrm>
        </p:spPr>
      </p:pic>
    </p:spTree>
    <p:extLst>
      <p:ext uri="{BB962C8B-B14F-4D97-AF65-F5344CB8AC3E}">
        <p14:creationId xmlns:p14="http://schemas.microsoft.com/office/powerpoint/2010/main" val="272998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A0EB80-C3A3-534F-B849-8C87DB67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89247"/>
          </a:xfrm>
        </p:spPr>
        <p:txBody>
          <a:bodyPr/>
          <a:lstStyle/>
          <a:p>
            <a:r>
              <a:rPr lang="it-IT" dirty="0"/>
              <a:t>BRICK_BREAKER DEMO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D68F9985-A8D5-0147-B01C-1537C913C594}"/>
              </a:ext>
            </a:extLst>
          </p:cNvPr>
          <p:cNvSpPr/>
          <p:nvPr/>
        </p:nvSpPr>
        <p:spPr>
          <a:xfrm>
            <a:off x="1246909" y="2270096"/>
            <a:ext cx="41286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Main issues: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Reducing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Graphic dynamical feedback optimization</a:t>
            </a:r>
          </a:p>
        </p:txBody>
      </p:sp>
      <p:pic>
        <p:nvPicPr>
          <p:cNvPr id="7" name="Elementi multimediali online 6" descr="92a29f75-de89-49d9-a503-532d9b5d3bc3">
            <a:hlinkClick r:id="" action="ppaction://media"/>
            <a:extLst>
              <a:ext uri="{FF2B5EF4-FFF2-40B4-BE49-F238E27FC236}">
                <a16:creationId xmlns:a16="http://schemas.microsoft.com/office/drawing/2014/main" id="{26504D74-79AB-744D-8C06-54AF4A8BDD5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4821" y="251421"/>
            <a:ext cx="4502630" cy="6355157"/>
          </a:xfrm>
        </p:spPr>
      </p:pic>
    </p:spTree>
    <p:extLst>
      <p:ext uri="{BB962C8B-B14F-4D97-AF65-F5344CB8AC3E}">
        <p14:creationId xmlns:p14="http://schemas.microsoft.com/office/powerpoint/2010/main" val="1933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DF63C0-2855-4540-B5C0-2B561AE52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99" y="2220450"/>
            <a:ext cx="4159101" cy="2417099"/>
          </a:xfrm>
        </p:spPr>
        <p:txBody>
          <a:bodyPr>
            <a:normAutofit/>
          </a:bodyPr>
          <a:lstStyle/>
          <a:p>
            <a:r>
              <a:rPr lang="it-IT" dirty="0"/>
              <a:t>SPACE INVADERS DEMO</a:t>
            </a:r>
          </a:p>
        </p:txBody>
      </p:sp>
      <p:pic>
        <p:nvPicPr>
          <p:cNvPr id="5" name="Elementi multimediali online 4" descr="96219e47-89dd-4a9a-85e9-cbe938b2f1d2">
            <a:hlinkClick r:id="" action="ppaction://media"/>
            <a:extLst>
              <a:ext uri="{FF2B5EF4-FFF2-40B4-BE49-F238E27FC236}">
                <a16:creationId xmlns:a16="http://schemas.microsoft.com/office/drawing/2014/main" id="{995A1ED1-6657-434A-BCF8-75288E9B3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82548" y="105498"/>
            <a:ext cx="3771252" cy="66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5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1372" y="235092"/>
            <a:ext cx="4309256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Final Device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1CC2D02-99CC-C243-BE9A-0A27F565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546" y="1353809"/>
            <a:ext cx="4911927" cy="489262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53891D6-109C-2040-89E9-2B05431F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75" y="1353809"/>
            <a:ext cx="4499480" cy="48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8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54</Words>
  <Application>Microsoft Macintosh PowerPoint</Application>
  <PresentationFormat>Widescreen</PresentationFormat>
  <Paragraphs>19</Paragraphs>
  <Slides>6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Theinhardt</vt:lpstr>
      <vt:lpstr>Office Theme</vt:lpstr>
      <vt:lpstr>Presentazione standard di PowerPoint</vt:lpstr>
      <vt:lpstr>Sensors building</vt:lpstr>
      <vt:lpstr>GUI design</vt:lpstr>
      <vt:lpstr>BRICK_BREAKER DEMO</vt:lpstr>
      <vt:lpstr>SPACE INVADERS DEMO</vt:lpstr>
      <vt:lpstr>Final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Ruhlman, Rebecca</dc:creator>
  <cp:lastModifiedBy>Davide Bondavalli</cp:lastModifiedBy>
  <cp:revision>27</cp:revision>
  <dcterms:created xsi:type="dcterms:W3CDTF">2017-11-13T20:08:01Z</dcterms:created>
  <dcterms:modified xsi:type="dcterms:W3CDTF">2019-11-05T18:03:44Z</dcterms:modified>
</cp:coreProperties>
</file>